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handoutMasterIdLst>
    <p:handoutMasterId r:id="rId16"/>
  </p:handoutMasterIdLst>
  <p:sldIdLst>
    <p:sldId id="256" r:id="rId5"/>
    <p:sldId id="265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238"/>
    <a:srgbClr val="FFD100"/>
    <a:srgbClr val="C10230"/>
    <a:srgbClr val="58595B"/>
    <a:srgbClr val="831B2C"/>
    <a:srgbClr val="FBCC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1"/>
    <p:restoredTop sz="94626"/>
  </p:normalViewPr>
  <p:slideViewPr>
    <p:cSldViewPr snapToGrid="0" snapToObjects="1" showGuides="1">
      <p:cViewPr varScale="1">
        <p:scale>
          <a:sx n="121" d="100"/>
          <a:sy n="121" d="100"/>
        </p:scale>
        <p:origin x="12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2C84B9-65E8-8B43-8502-14589D2FB1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B70D2-C9B3-6E41-B690-9DE8C6DB3C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E4384-0FA6-B247-AA14-1B199AE2E023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361F8-F4BD-DA47-9B63-803B8BD85A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3A271-E2BC-664C-93C0-D8ADEF33D9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77AB9-5DF2-804F-8810-B4EE1F5C3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5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CC584B-9E6D-B44F-B5DD-95886035B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96992" y="-76994"/>
            <a:ext cx="7728244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10302A-DCE7-5946-8F0C-4CE1F5ABB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754" y="2506661"/>
            <a:ext cx="7728244" cy="4351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7C98F-0E1F-4648-8786-645ABBF29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33975" r="33975"/>
          <a:stretch/>
        </p:blipFill>
        <p:spPr>
          <a:xfrm>
            <a:off x="-5729748" y="-152400"/>
            <a:ext cx="9800302" cy="6533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E9BA4-D2EB-3A4F-A214-A15E44E33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594" y="365125"/>
            <a:ext cx="7546258" cy="1325563"/>
          </a:xfrm>
        </p:spPr>
        <p:txBody>
          <a:bodyPr/>
          <a:lstStyle>
            <a:lvl1pPr>
              <a:defRPr sz="8000"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276DD8-1122-DA4D-8118-3A8E9CA7AC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316884"/>
            <a:ext cx="12192000" cy="5715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FBB1E1-737B-BF48-87B9-BFDF2E4B3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594" y="1825625"/>
            <a:ext cx="7546258" cy="4351338"/>
          </a:xfrm>
        </p:spPr>
        <p:txBody>
          <a:bodyPr/>
          <a:lstStyle>
            <a:lvl1pPr marL="2286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1pPr>
            <a:lvl2pPr marL="6858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2pPr>
            <a:lvl3pPr marL="11430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3pPr>
            <a:lvl4pPr marL="16002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4pPr>
            <a:lvl5pPr marL="20574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CEBEB0-AAEC-CB48-BDE8-E23C163D670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759336" y="673796"/>
            <a:ext cx="1945998" cy="18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7B76B2-D0C0-B742-A4F6-657CBADAA6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5111608" y="-76994"/>
            <a:ext cx="7728244" cy="4351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887BEF-B071-4E47-AF7D-396A9DCACE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754" y="2506661"/>
            <a:ext cx="772824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17009-759E-6F4B-AD1A-FC935736E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8476" t="9893" r="35057"/>
          <a:stretch/>
        </p:blipFill>
        <p:spPr>
          <a:xfrm>
            <a:off x="-1898065" y="-162370"/>
            <a:ext cx="7994065" cy="6540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E9BA4-D2EB-3A4F-A214-A15E44E33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365125"/>
            <a:ext cx="5457825" cy="1325563"/>
          </a:xfrm>
        </p:spPr>
        <p:txBody>
          <a:bodyPr>
            <a:normAutofit/>
          </a:bodyPr>
          <a:lstStyle>
            <a:lvl1pPr>
              <a:defRPr sz="8000"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B8C0A-79E2-A44F-8F31-F2AD3A976A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311900"/>
            <a:ext cx="121920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280FE-5E78-0F45-8AFB-229E1E6FD9D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759336" y="673796"/>
            <a:ext cx="1945999" cy="184132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E28E3C-FD87-1349-885B-ACFE74C08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5"/>
            <a:ext cx="5457825" cy="4351338"/>
          </a:xfrm>
        </p:spPr>
        <p:txBody>
          <a:bodyPr/>
          <a:lstStyle>
            <a:lvl1pPr marL="2286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1pPr>
            <a:lvl2pPr marL="6858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2pPr>
            <a:lvl3pPr marL="11430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3pPr>
            <a:lvl4pPr marL="16002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4pPr>
            <a:lvl5pPr marL="20574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12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4FE1C1-F8BD-2446-807E-782EC84B20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96992" y="-76994"/>
            <a:ext cx="7728244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D5F4E-218B-0C42-A4DF-FF5FEFE7C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89066" y="2506661"/>
            <a:ext cx="7728244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C0FF1-ADF4-4D4F-B375-E7CA3DB05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4260" t="2559" r="-18661" b="9547"/>
          <a:stretch/>
        </p:blipFill>
        <p:spPr>
          <a:xfrm>
            <a:off x="6095999" y="-128188"/>
            <a:ext cx="8279371" cy="6520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2AE2D-A75B-BE49-AC0D-876CD7697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311636"/>
            <a:ext cx="12192000" cy="57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E9BA4-D2EB-3A4F-A214-A15E44E33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748" y="365125"/>
            <a:ext cx="5457825" cy="1325563"/>
          </a:xfrm>
        </p:spPr>
        <p:txBody>
          <a:bodyPr>
            <a:normAutofit/>
          </a:bodyPr>
          <a:lstStyle>
            <a:lvl1pPr>
              <a:defRPr sz="8000"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AE5589C-2A78-F645-B3C7-65759BE82E4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2748" y="1825625"/>
            <a:ext cx="5457825" cy="4351338"/>
          </a:xfrm>
        </p:spPr>
        <p:txBody>
          <a:bodyPr/>
          <a:lstStyle>
            <a:lvl1pPr marL="2286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1pPr>
            <a:lvl2pPr marL="6858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2pPr>
            <a:lvl3pPr marL="11430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3pPr>
            <a:lvl4pPr marL="16002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4pPr>
            <a:lvl5pPr marL="20574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523915-A7FA-9A4F-B79A-4B198FE87AC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98749" y="3761706"/>
            <a:ext cx="1945998" cy="18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79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45C5D1-302E-1342-8C36-23E9B93028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96992" y="-76994"/>
            <a:ext cx="7728244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32652-F675-A948-9F44-AAC4FDBD8A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46815" y="2506661"/>
            <a:ext cx="7728244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C0FF1-ADF4-4D4F-B375-E7CA3DB05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7312"/>
          <a:stretch/>
        </p:blipFill>
        <p:spPr>
          <a:xfrm>
            <a:off x="6096000" y="-487361"/>
            <a:ext cx="644874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E9BA4-D2EB-3A4F-A214-A15E44E33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748" y="365125"/>
            <a:ext cx="5457825" cy="1325563"/>
          </a:xfrm>
        </p:spPr>
        <p:txBody>
          <a:bodyPr>
            <a:normAutofit/>
          </a:bodyPr>
          <a:lstStyle>
            <a:lvl1pPr>
              <a:defRPr sz="8000"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2AE2D-A75B-BE49-AC0D-876CD76978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311636"/>
            <a:ext cx="12192000" cy="571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9EB859-5C88-6C42-B802-A6443DB2F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748" y="1825625"/>
            <a:ext cx="5457825" cy="4351338"/>
          </a:xfrm>
        </p:spPr>
        <p:txBody>
          <a:bodyPr/>
          <a:lstStyle>
            <a:lvl1pPr marL="2286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1pPr>
            <a:lvl2pPr marL="6858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2pPr>
            <a:lvl3pPr marL="11430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3pPr>
            <a:lvl4pPr marL="16002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4pPr>
            <a:lvl5pPr marL="20574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2739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92CB3F-89D2-8D42-AB94-7898E3F609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84638"/>
            <a:ext cx="12246634" cy="81644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8C1C40-3167-954A-AC3D-D21B771ED8FD}"/>
              </a:ext>
            </a:extLst>
          </p:cNvPr>
          <p:cNvSpPr/>
          <p:nvPr userDrawn="1"/>
        </p:nvSpPr>
        <p:spPr>
          <a:xfrm>
            <a:off x="359229" y="334735"/>
            <a:ext cx="11462657" cy="615587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D403E-5D33-784B-8FB5-978B58A2D7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500" y="668338"/>
            <a:ext cx="2506816" cy="10991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BD1D6DC-1C45-344B-8DC1-EF2A06150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B4CD1B6-6791-0046-BF0A-910C3F0DB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BE92A1-7826-F94D-B3B9-8E4D8D2619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8749" y="4429919"/>
            <a:ext cx="1945999" cy="18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5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31F0C0-CC92-AD47-A012-B9FA3BF5FF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96992" y="-76994"/>
            <a:ext cx="7728244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420A0-CB06-884F-B43D-E13FDDEE8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754" y="2506661"/>
            <a:ext cx="7728244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A7781D-1852-714C-82CA-DE7999F52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178" r="46178"/>
          <a:stretch/>
        </p:blipFill>
        <p:spPr>
          <a:xfrm>
            <a:off x="-6254513" y="0"/>
            <a:ext cx="1030540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00807A0-DBCE-A24F-BE9F-4967D1A0E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78594" y="365125"/>
            <a:ext cx="7546258" cy="1325563"/>
          </a:xfrm>
        </p:spPr>
        <p:txBody>
          <a:bodyPr>
            <a:normAutofit/>
          </a:bodyPr>
          <a:lstStyle>
            <a:lvl1pPr>
              <a:defRPr sz="8000"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24FD7C-FC56-B746-8EC5-27139616BE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316884"/>
            <a:ext cx="12192000" cy="5715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227202-89A3-3244-9335-3A6EC95D8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594" y="1825625"/>
            <a:ext cx="7546258" cy="4351338"/>
          </a:xfrm>
        </p:spPr>
        <p:txBody>
          <a:bodyPr/>
          <a:lstStyle>
            <a:lvl1pPr marL="2286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1pPr>
            <a:lvl2pPr marL="6858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2pPr>
            <a:lvl3pPr marL="11430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3pPr>
            <a:lvl4pPr marL="16002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4pPr>
            <a:lvl5pPr marL="20574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62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4E902A-AA41-9349-8035-6488F34F5A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156" y="-1270000"/>
            <a:ext cx="12298680" cy="8199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318761-F521-F548-9212-ADBF11BD81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08806"/>
            <a:ext cx="9144000" cy="2387600"/>
          </a:xfrm>
        </p:spPr>
        <p:txBody>
          <a:bodyPr anchor="b">
            <a:normAutofit/>
          </a:bodyPr>
          <a:lstStyle>
            <a:lvl1pPr algn="ctr">
              <a:defRPr sz="9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ADE92-DE69-1F4E-9076-1B62B5845A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88481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09329-715F-334F-AAF5-C42771ACA5F7}"/>
              </a:ext>
            </a:extLst>
          </p:cNvPr>
          <p:cNvSpPr/>
          <p:nvPr userDrawn="1"/>
        </p:nvSpPr>
        <p:spPr>
          <a:xfrm>
            <a:off x="359229" y="334735"/>
            <a:ext cx="11462657" cy="615587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256C0F-6020-4347-B5DB-08F0B7340B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500" y="668338"/>
            <a:ext cx="2506816" cy="1099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DE64B0-4AA5-BE49-B354-43D02A3136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02950" y="4405905"/>
            <a:ext cx="1945999" cy="18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7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D8EDD7-5A09-944D-894A-3AC8D109A1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96992" y="-76994"/>
            <a:ext cx="7728244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AA497-8BE2-8E44-89AE-D7EB0C7C8C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227" y="2506661"/>
            <a:ext cx="7728244" cy="4351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97C98F-0E1F-4648-8786-645ABBF29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208" t="727" r="20568" b="6716"/>
          <a:stretch/>
        </p:blipFill>
        <p:spPr>
          <a:xfrm>
            <a:off x="8121443" y="-119641"/>
            <a:ext cx="4150317" cy="6528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E9BA4-D2EB-3A4F-A214-A15E44E33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555" y="365125"/>
            <a:ext cx="7546258" cy="1325563"/>
          </a:xfrm>
        </p:spPr>
        <p:txBody>
          <a:bodyPr>
            <a:normAutofit/>
          </a:bodyPr>
          <a:lstStyle>
            <a:lvl1pPr>
              <a:defRPr sz="8000" b="1" i="0">
                <a:solidFill>
                  <a:srgbClr val="A52238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F2035-08FE-474C-B1B3-ED524F1024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6311611"/>
            <a:ext cx="12192000" cy="5715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BFD520F-77B9-D240-989B-1F71C5183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56" y="1825625"/>
            <a:ext cx="7546257" cy="4351338"/>
          </a:xfrm>
        </p:spPr>
        <p:txBody>
          <a:bodyPr/>
          <a:lstStyle>
            <a:lvl1pPr marL="228600" indent="-228600">
              <a:buClr>
                <a:srgbClr val="831B2C"/>
              </a:buClr>
              <a:buFont typeface="Arial" panose="020B0604020202020204" pitchFamily="34" charset="0"/>
              <a:buChar char="•"/>
              <a:defRPr b="0" i="0">
                <a:solidFill>
                  <a:srgbClr val="58595B"/>
                </a:solidFill>
              </a:defRPr>
            </a:lvl1pPr>
            <a:lvl2pPr marL="685800" indent="-228600">
              <a:buClr>
                <a:srgbClr val="831B2C"/>
              </a:buClr>
              <a:buFont typeface="Arial" panose="020B0604020202020204" pitchFamily="34" charset="0"/>
              <a:buChar char="•"/>
              <a:defRPr b="0" i="0">
                <a:solidFill>
                  <a:srgbClr val="58595B"/>
                </a:solidFill>
              </a:defRPr>
            </a:lvl2pPr>
            <a:lvl3pPr marL="1143000" indent="-228600">
              <a:buClr>
                <a:srgbClr val="831B2C"/>
              </a:buClr>
              <a:buFont typeface="Arial" panose="020B0604020202020204" pitchFamily="34" charset="0"/>
              <a:buChar char="•"/>
              <a:defRPr b="0" i="0">
                <a:solidFill>
                  <a:srgbClr val="58595B"/>
                </a:solidFill>
              </a:defRPr>
            </a:lvl3pPr>
            <a:lvl4pPr marL="1600200" indent="-228600">
              <a:buClr>
                <a:srgbClr val="831B2C"/>
              </a:buClr>
              <a:buFont typeface="Arial" panose="020B0604020202020204" pitchFamily="34" charset="0"/>
              <a:buChar char="•"/>
              <a:defRPr b="0" i="0">
                <a:solidFill>
                  <a:srgbClr val="58595B"/>
                </a:solidFill>
              </a:defRPr>
            </a:lvl4pPr>
            <a:lvl5pPr marL="2057400" indent="-228600">
              <a:buClr>
                <a:srgbClr val="831B2C"/>
              </a:buClr>
              <a:buFont typeface="Arial" panose="020B0604020202020204" pitchFamily="34" charset="0"/>
              <a:buChar char="•"/>
              <a:defRPr b="0" i="0">
                <a:solidFill>
                  <a:srgbClr val="58595B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D18B58-4C80-214C-B9B5-33AA50A5D2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702950" y="365125"/>
            <a:ext cx="1945998" cy="18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3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1FFE73-1C1F-1B4C-B0B9-FA9078B77A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96992" y="-76994"/>
            <a:ext cx="7728244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BE959-F129-284A-A059-D8797A2573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117" y="2506661"/>
            <a:ext cx="7728244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A7781D-1852-714C-82CA-DE7999F52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3443" r="15721"/>
          <a:stretch/>
        </p:blipFill>
        <p:spPr>
          <a:xfrm>
            <a:off x="8121446" y="0"/>
            <a:ext cx="4208205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D86E017-5CEE-9642-8543-9A4133E10E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555" y="365125"/>
            <a:ext cx="7546258" cy="1325563"/>
          </a:xfrm>
        </p:spPr>
        <p:txBody>
          <a:bodyPr>
            <a:normAutofit/>
          </a:bodyPr>
          <a:lstStyle>
            <a:lvl1pPr>
              <a:defRPr sz="8000"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8DBBD9-E95F-3847-9D5C-1CCD2406B4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6311611"/>
            <a:ext cx="12192000" cy="5715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D45DB2-78CE-C448-AE5B-C6F68745E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55" y="1825625"/>
            <a:ext cx="7546258" cy="4351338"/>
          </a:xfrm>
        </p:spPr>
        <p:txBody>
          <a:bodyPr/>
          <a:lstStyle>
            <a:lvl1pPr marL="2286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1pPr>
            <a:lvl2pPr marL="6858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2pPr>
            <a:lvl3pPr marL="11430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3pPr>
            <a:lvl4pPr marL="16002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4pPr>
            <a:lvl5pPr marL="20574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703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366030-27A9-B246-A224-1EB383EFB1EE}"/>
              </a:ext>
            </a:extLst>
          </p:cNvPr>
          <p:cNvSpPr/>
          <p:nvPr userDrawn="1"/>
        </p:nvSpPr>
        <p:spPr>
          <a:xfrm>
            <a:off x="-162370" y="-401652"/>
            <a:ext cx="12673413" cy="7348008"/>
          </a:xfrm>
          <a:prstGeom prst="rect">
            <a:avLst/>
          </a:prstGeom>
          <a:solidFill>
            <a:srgbClr val="A522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8D4590-0855-394A-ACFB-EE967D3FFD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329928" y="-596573"/>
            <a:ext cx="6350000" cy="3571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62ED09-A7A5-DA45-8523-3BBD94BB8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8948" y="3569402"/>
            <a:ext cx="6350000" cy="35718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B0670B2-1672-CC46-9920-D319DB8FC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125" y="679450"/>
            <a:ext cx="6032960" cy="1325563"/>
          </a:xfrm>
        </p:spPr>
        <p:txBody>
          <a:bodyPr>
            <a:normAutofit/>
          </a:bodyPr>
          <a:lstStyle>
            <a:lvl1pPr>
              <a:defRPr sz="8000" b="1" i="0">
                <a:solidFill>
                  <a:srgbClr val="FFD1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65D33DC-436C-6B4C-9712-FFCD07DDF74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6125" y="2121309"/>
            <a:ext cx="10803888" cy="3979454"/>
          </a:xfrm>
        </p:spPr>
        <p:txBody>
          <a:bodyPr/>
          <a:lstStyle>
            <a:lvl1pPr>
              <a:buClr>
                <a:srgbClr val="FBCC21"/>
              </a:buClr>
              <a:defRPr b="0" i="0">
                <a:solidFill>
                  <a:schemeClr val="bg1"/>
                </a:solidFill>
              </a:defRPr>
            </a:lvl1pPr>
            <a:lvl2pPr>
              <a:buClr>
                <a:srgbClr val="FBCC21"/>
              </a:buClr>
              <a:defRPr b="0" i="0">
                <a:solidFill>
                  <a:schemeClr val="bg1"/>
                </a:solidFill>
              </a:defRPr>
            </a:lvl2pPr>
            <a:lvl3pPr>
              <a:buClr>
                <a:srgbClr val="FBCC21"/>
              </a:buClr>
              <a:defRPr b="0" i="0">
                <a:solidFill>
                  <a:schemeClr val="bg1"/>
                </a:solidFill>
              </a:defRPr>
            </a:lvl3pPr>
            <a:lvl4pPr>
              <a:buClr>
                <a:srgbClr val="FBCC21"/>
              </a:buClr>
              <a:defRPr b="0" i="0">
                <a:solidFill>
                  <a:schemeClr val="bg1"/>
                </a:solidFill>
              </a:defRPr>
            </a:lvl4pPr>
            <a:lvl5pPr>
              <a:buClr>
                <a:srgbClr val="FBCC21"/>
              </a:buCl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61687A-5FCA-8E44-B61A-7AC72D148804}"/>
              </a:ext>
            </a:extLst>
          </p:cNvPr>
          <p:cNvSpPr/>
          <p:nvPr userDrawn="1"/>
        </p:nvSpPr>
        <p:spPr>
          <a:xfrm>
            <a:off x="359229" y="334735"/>
            <a:ext cx="11462657" cy="6155871"/>
          </a:xfrm>
          <a:prstGeom prst="rect">
            <a:avLst/>
          </a:pr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88E66-396E-684D-B2FC-2B7F70A391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2950" y="4405905"/>
            <a:ext cx="1945998" cy="18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1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2A711A-77B1-3345-8C25-5C4B1A9533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96992" y="-76994"/>
            <a:ext cx="772824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E9BA4-D2EB-3A4F-A214-A15E44E33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65125"/>
            <a:ext cx="11515725" cy="1325563"/>
          </a:xfrm>
        </p:spPr>
        <p:txBody>
          <a:bodyPr>
            <a:normAutofit/>
          </a:bodyPr>
          <a:lstStyle>
            <a:lvl1pPr>
              <a:defRPr sz="8000"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93BB0-4218-6B47-A0FC-4EA79479F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25625"/>
            <a:ext cx="11515725" cy="4351338"/>
          </a:xfrm>
        </p:spPr>
        <p:txBody>
          <a:bodyPr/>
          <a:lstStyle>
            <a:lvl1pPr marL="2286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1pPr>
            <a:lvl2pPr marL="6858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2pPr>
            <a:lvl3pPr marL="11430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3pPr>
            <a:lvl4pPr marL="16002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4pPr>
            <a:lvl5pPr marL="20574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2E95EE-AF14-B340-9AD8-9B6F236DA8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286500"/>
            <a:ext cx="121920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3CC8E6-45A6-A841-BFDB-A4AB2F5B6B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8749" y="3761706"/>
            <a:ext cx="1945998" cy="1841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3D552-30BE-084E-B12C-7F3B7AF0DB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754" y="2506661"/>
            <a:ext cx="77282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F270DE-9EB6-7549-8443-7494D2606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96992" y="-76994"/>
            <a:ext cx="7728244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EEDC7-6751-294D-8BB3-34F5FA3C0C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754" y="2506661"/>
            <a:ext cx="772824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E9BA4-D2EB-3A4F-A214-A15E44E33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808831"/>
            <a:ext cx="11515725" cy="1325563"/>
          </a:xfrm>
        </p:spPr>
        <p:txBody>
          <a:bodyPr>
            <a:normAutofit/>
          </a:bodyPr>
          <a:lstStyle>
            <a:lvl1pPr>
              <a:defRPr sz="8000"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481C3-DF0D-5D4B-A13B-375E088323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2192000" cy="5715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9D0760C-8A9F-6942-B293-4C76A11B1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2282825"/>
            <a:ext cx="11515725" cy="4351338"/>
          </a:xfrm>
        </p:spPr>
        <p:txBody>
          <a:bodyPr/>
          <a:lstStyle>
            <a:lvl1pPr marL="2286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1pPr>
            <a:lvl2pPr marL="6858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2pPr>
            <a:lvl3pPr marL="11430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3pPr>
            <a:lvl4pPr marL="16002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4pPr>
            <a:lvl5pPr marL="20574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0C0C35-2EBB-2649-9F13-6513AF841B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8749" y="4792838"/>
            <a:ext cx="1945998" cy="184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1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090A4F-EE1D-B140-88E7-DAB83430F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5124308" y="-76994"/>
            <a:ext cx="7728244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6CBEDF-57DA-FD4B-A143-D7FA15DBD9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754" y="2506661"/>
            <a:ext cx="772824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417009-759E-6F4B-AD1A-FC935736E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546" r="38077" b="-2546"/>
          <a:stretch/>
        </p:blipFill>
        <p:spPr>
          <a:xfrm>
            <a:off x="-285427" y="-314323"/>
            <a:ext cx="638142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E9BA4-D2EB-3A4F-A214-A15E44E338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0" y="365125"/>
            <a:ext cx="5457825" cy="1325563"/>
          </a:xfrm>
        </p:spPr>
        <p:txBody>
          <a:bodyPr>
            <a:normAutofit/>
          </a:bodyPr>
          <a:lstStyle>
            <a:lvl1pPr>
              <a:defRPr sz="8000" b="1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93BB0-4218-6B47-A0FC-4EA79479F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825625"/>
            <a:ext cx="5457825" cy="4351338"/>
          </a:xfrm>
        </p:spPr>
        <p:txBody>
          <a:bodyPr/>
          <a:lstStyle>
            <a:lvl1pPr marL="2286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1pPr>
            <a:lvl2pPr marL="6858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2pPr>
            <a:lvl3pPr marL="11430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3pPr>
            <a:lvl4pPr marL="16002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4pPr>
            <a:lvl5pPr marL="2057400" indent="-228600">
              <a:buClr>
                <a:srgbClr val="C10230"/>
              </a:buClr>
              <a:buFont typeface="Arial" panose="020B0604020202020204" pitchFamily="34" charset="0"/>
              <a:buChar char="•"/>
              <a:defRPr b="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B8C0A-79E2-A44F-8F31-F2AD3A976A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311900"/>
            <a:ext cx="12192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6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BB1BAF-C077-0B49-B419-36288319E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26E8A-8B46-804B-B860-4BEA43708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5493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0" r:id="rId4"/>
    <p:sldLayoutId id="2147483655" r:id="rId5"/>
    <p:sldLayoutId id="2147483651" r:id="rId6"/>
    <p:sldLayoutId id="2147483662" r:id="rId7"/>
    <p:sldLayoutId id="2147483667" r:id="rId8"/>
    <p:sldLayoutId id="2147483665" r:id="rId9"/>
    <p:sldLayoutId id="2147483668" r:id="rId10"/>
    <p:sldLayoutId id="2147483666" r:id="rId11"/>
    <p:sldLayoutId id="2147483669" r:id="rId12"/>
    <p:sldLayoutId id="214748365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A52238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10230"/>
        </a:buClr>
        <a:buFont typeface="Wingdings" pitchFamily="2" charset="2"/>
        <a:buChar char="§"/>
        <a:defRPr sz="3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10230"/>
        </a:buClr>
        <a:buFont typeface="Wingdings" pitchFamily="2" charset="2"/>
        <a:buChar char="§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10230"/>
        </a:buClr>
        <a:buFont typeface="Wingdings" pitchFamily="2" charset="2"/>
        <a:buChar char="§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10230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10230"/>
        </a:buClr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2503-DEAE-634F-8BAA-74EA94305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2091"/>
            <a:ext cx="9144000" cy="2387600"/>
          </a:xfrm>
        </p:spPr>
        <p:txBody>
          <a:bodyPr>
            <a:noAutofit/>
          </a:bodyPr>
          <a:lstStyle/>
          <a:p>
            <a:r>
              <a:rPr lang="en-US" sz="880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1552B-C336-DE42-8E8B-EA0B17F65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5352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833771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1044CB-AE52-FB49-A53E-68D4C953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729BB7-A731-BC44-B09B-85CA03A9651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2748" y="1825625"/>
            <a:ext cx="54578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7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A970-34BB-0A40-9695-24D0461B7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ED3AE-042D-5846-80E5-51433A1DE6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2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3E85-0A8B-A946-A617-8979FA9A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76971-66B7-F449-A059-43241B010B8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0555" y="1825625"/>
            <a:ext cx="7546258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7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637897-52A7-F84C-9D05-FF516665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05D33F-9962-EE47-B07F-9E456C5B6F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78594" y="1825625"/>
            <a:ext cx="7546258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30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ADB625-333E-5446-BBC8-BC50C592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98" y="365125"/>
            <a:ext cx="603296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27886E-73BC-9B42-BBD1-A0EAAD7B7C0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6498" y="1806984"/>
            <a:ext cx="6691722" cy="36845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53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543E8B-D11F-6C42-896A-A5C9692B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052" y="365125"/>
            <a:ext cx="603296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D20B2F-9B66-6A4A-ABEA-9EBC33E0A7A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517052" y="1806984"/>
            <a:ext cx="6691722" cy="36845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7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4F79CB-3B22-9541-826F-FD8E8BCD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8D7A71-331D-384A-839D-08F98BE316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6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E2FA25-670C-8D47-90F0-A02A6055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7D97B-BF36-0A46-A2E5-8F2A0EBAE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1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A3902-6C8E-3445-8303-C3945DD1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DEEE4F-D847-5640-99E7-67F9B1232A3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2900" y="2269331"/>
            <a:ext cx="115157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6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687669-AE5B-9D4C-A89E-F477314B1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D31ABE-84E9-2642-9581-04F578FAA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53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a3d0b586-9b93-4cde-ba72-27de5f4eaff7" xsi:nil="true"/>
    <lcf76f155ced4ddcb4097134ff3c332f xmlns="530c4f9c-2ac7-4ac6-b8e6-4eb1aa70280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159E570B93D248BF7CCFBA4436E4E0" ma:contentTypeVersion="19" ma:contentTypeDescription="Create a new document." ma:contentTypeScope="" ma:versionID="b5f52a899da6d0c8deb29725c9110f21">
  <xsd:schema xmlns:xsd="http://www.w3.org/2001/XMLSchema" xmlns:xs="http://www.w3.org/2001/XMLSchema" xmlns:p="http://schemas.microsoft.com/office/2006/metadata/properties" xmlns:ns1="http://schemas.microsoft.com/sharepoint/v3" xmlns:ns2="530c4f9c-2ac7-4ac6-b8e6-4eb1aa70280d" xmlns:ns3="a3d0b586-9b93-4cde-ba72-27de5f4eaff7" targetNamespace="http://schemas.microsoft.com/office/2006/metadata/properties" ma:root="true" ma:fieldsID="3f11ce1a1f66e855dc035625e12bb873" ns1:_="" ns2:_="" ns3:_="">
    <xsd:import namespace="http://schemas.microsoft.com/sharepoint/v3"/>
    <xsd:import namespace="530c4f9c-2ac7-4ac6-b8e6-4eb1aa70280d"/>
    <xsd:import namespace="a3d0b586-9b93-4cde-ba72-27de5f4eaf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0c4f9c-2ac7-4ac6-b8e6-4eb1aa7028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6a66915c-32e2-440a-9f1a-926800d4ab9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d0b586-9b93-4cde-ba72-27de5f4eaff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0531b2e-6c76-4c88-9e5e-139e1aec9719}" ma:internalName="TaxCatchAll" ma:showField="CatchAllData" ma:web="a3d0b586-9b93-4cde-ba72-27de5f4eaf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8518BF-7517-43A4-9C40-649519CD03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556E9B-87B1-4D7F-851A-F9AA0770E145}">
  <ds:schemaRefs>
    <ds:schemaRef ds:uri="http://purl.org/dc/dcmitype/"/>
    <ds:schemaRef ds:uri="http://www.w3.org/XML/1998/namespace"/>
    <ds:schemaRef ds:uri="a3d0b586-9b93-4cde-ba72-27de5f4eaff7"/>
    <ds:schemaRef ds:uri="http://purl.org/dc/elements/1.1/"/>
    <ds:schemaRef ds:uri="http://schemas.microsoft.com/office/2006/metadata/properties"/>
    <ds:schemaRef ds:uri="http://purl.org/dc/terms/"/>
    <ds:schemaRef ds:uri="http://schemas.microsoft.com/sharepoint/v3"/>
    <ds:schemaRef ds:uri="530c4f9c-2ac7-4ac6-b8e6-4eb1aa7028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7EFD7AD-1181-4133-8E0C-F34D425D8A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30c4f9c-2ac7-4ac6-b8e6-4eb1aa70280d"/>
    <ds:schemaRef ds:uri="a3d0b586-9b93-4cde-ba72-27de5f4eaf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4854</TotalTime>
  <Words>4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Presentation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Communications &amp; Public Affairs Official</dc:creator>
  <cp:lastModifiedBy>Steve Caballero</cp:lastModifiedBy>
  <cp:revision>34</cp:revision>
  <dcterms:created xsi:type="dcterms:W3CDTF">2020-06-18T15:56:43Z</dcterms:created>
  <dcterms:modified xsi:type="dcterms:W3CDTF">2023-11-04T23:10:43Z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0x01010051159E570B93D248BF7CCFBA4436E4E0</vt:lpwstr>
  </property>
  <property fmtid="{D5CDD505-2E9C-101B-9397-08002B2CF9AE}" pid="3" name="MediaServiceImageTags">
    <vt:lpwstr/>
  </property>
</Properties>
</file>